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CE96-895A-40EF-B91A-9E21B83B2FF9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2B5C-E2EA-4B89-A61C-E2AC6F0F1B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8" descr="http://cdn6.fotosearch.com/bthumb/IGS/IGS027/IS817-272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48400" y="3962399"/>
            <a:ext cx="2895600" cy="289560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CE96-895A-40EF-B91A-9E21B83B2FF9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2B5C-E2EA-4B89-A61C-E2AC6F0F1B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8" descr="http://cdn6.fotosearch.com/bthumb/IGS/IGS027/IS817-272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48400" y="3962399"/>
            <a:ext cx="2895600" cy="289560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CE96-895A-40EF-B91A-9E21B83B2FF9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2B5C-E2EA-4B89-A61C-E2AC6F0F1B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8" descr="http://cdn6.fotosearch.com/bthumb/IGS/IGS027/IS817-272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48400" y="3962399"/>
            <a:ext cx="2895600" cy="289560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CE96-895A-40EF-B91A-9E21B83B2FF9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2B5C-E2EA-4B89-A61C-E2AC6F0F1B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8" descr="http://cdn6.fotosearch.com/bthumb/IGS/IGS027/IS817-272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48400" y="3962399"/>
            <a:ext cx="2895600" cy="289560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CE96-895A-40EF-B91A-9E21B83B2FF9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2B5C-E2EA-4B89-A61C-E2AC6F0F1B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8" descr="http://cdn6.fotosearch.com/bthumb/IGS/IGS027/IS817-272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48400" y="3962398"/>
            <a:ext cx="2895600" cy="289560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CE96-895A-40EF-B91A-9E21B83B2FF9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2B5C-E2EA-4B89-A61C-E2AC6F0F1B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8" descr="http://cdn6.fotosearch.com/bthumb/IGS/IGS027/IS817-272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48400" y="3962399"/>
            <a:ext cx="2895600" cy="289560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CE96-895A-40EF-B91A-9E21B83B2FF9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2B5C-E2EA-4B89-A61C-E2AC6F0F1B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8" descr="http://cdn6.fotosearch.com/bthumb/IGS/IGS027/IS817-272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48400" y="3962399"/>
            <a:ext cx="2895600" cy="289560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CE96-895A-40EF-B91A-9E21B83B2FF9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2B5C-E2EA-4B89-A61C-E2AC6F0F1B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8" descr="http://cdn6.fotosearch.com/bthumb/IGS/IGS027/IS817-272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48400" y="3962399"/>
            <a:ext cx="2895600" cy="289560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CE96-895A-40EF-B91A-9E21B83B2FF9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2B5C-E2EA-4B89-A61C-E2AC6F0F1B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8" descr="http://cdn6.fotosearch.com/bthumb/IGS/IGS027/IS817-272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48400" y="3962399"/>
            <a:ext cx="2895600" cy="289560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CE96-895A-40EF-B91A-9E21B83B2FF9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2B5C-E2EA-4B89-A61C-E2AC6F0F1B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8" descr="http://cdn6.fotosearch.com/bthumb/IGS/IGS027/IS817-272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48400" y="3962399"/>
            <a:ext cx="2895600" cy="289560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CE96-895A-40EF-B91A-9E21B83B2FF9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2B5C-E2EA-4B89-A61C-E2AC6F0F1B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8" descr="http://cdn6.fotosearch.com/bthumb/IGS/IGS027/IS817-272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48400" y="3962399"/>
            <a:ext cx="2895600" cy="289560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3CE96-895A-40EF-B91A-9E21B83B2FF9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C2B5C-E2EA-4B89-A61C-E2AC6F0F1B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8" descr="http://cdn6.fotosearch.com/bthumb/IGS/IGS027/IS817-272.jpg"/>
          <p:cNvPicPr>
            <a:picLocks noChangeAspect="1" noChangeArrowheads="1"/>
          </p:cNvPicPr>
          <p:nvPr userDrawn="1"/>
        </p:nvPicPr>
        <p:blipFill>
          <a:blip r:embed="rId1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48400" y="3962399"/>
            <a:ext cx="2895600" cy="289560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Angie</dc:creator>
  <cp:lastModifiedBy>Angie</cp:lastModifiedBy>
  <cp:revision>3</cp:revision>
  <dcterms:created xsi:type="dcterms:W3CDTF">2012-07-18T20:36:10Z</dcterms:created>
  <dcterms:modified xsi:type="dcterms:W3CDTF">2012-07-19T02:17:13Z</dcterms:modified>
</cp:coreProperties>
</file>